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B9305-E05F-45EC-92D1-A83DE1D03B2B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954A0-4989-481A-8F74-B5E2006375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7436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EEDF2726-054F-64F5-14F6-592411A15B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22" y="6341290"/>
            <a:ext cx="1802424" cy="418420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59EED597-686C-62E7-BC17-22A97D6639CE}"/>
              </a:ext>
            </a:extLst>
          </p:cNvPr>
          <p:cNvGrpSpPr/>
          <p:nvPr userDrawn="1"/>
        </p:nvGrpSpPr>
        <p:grpSpPr>
          <a:xfrm>
            <a:off x="0" y="854320"/>
            <a:ext cx="12192000" cy="79130"/>
            <a:chOff x="0" y="968620"/>
            <a:chExt cx="12192000" cy="79130"/>
          </a:xfrm>
        </p:grpSpPr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60C3199C-B261-5514-CE7F-078C7E65E1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968620"/>
              <a:ext cx="12192000" cy="0"/>
            </a:xfrm>
            <a:prstGeom prst="line">
              <a:avLst/>
            </a:prstGeom>
            <a:ln w="31750" cmpd="sng">
              <a:solidFill>
                <a:srgbClr val="00206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9720D91D-6A32-90F2-7EBD-3E8B8F14397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1047750"/>
              <a:ext cx="12192000" cy="0"/>
            </a:xfrm>
            <a:prstGeom prst="line">
              <a:avLst/>
            </a:prstGeom>
            <a:ln w="3175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Google Shape;99;p14">
            <a:extLst>
              <a:ext uri="{FF2B5EF4-FFF2-40B4-BE49-F238E27FC236}">
                <a16:creationId xmlns:a16="http://schemas.microsoft.com/office/drawing/2014/main" id="{B81CDC75-6F3C-034D-395A-5FD62219B896}"/>
              </a:ext>
            </a:extLst>
          </p:cNvPr>
          <p:cNvSpPr txBox="1"/>
          <p:nvPr userDrawn="1"/>
        </p:nvSpPr>
        <p:spPr>
          <a:xfrm>
            <a:off x="3472961" y="6433646"/>
            <a:ext cx="5246077" cy="228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spAutoFit/>
          </a:bodyPr>
          <a:lstStyle/>
          <a:p>
            <a:pPr algn="ctr">
              <a:buSzPts val="1000"/>
            </a:pPr>
            <a:r>
              <a:rPr lang="en-US" sz="1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Copyright© </a:t>
            </a:r>
            <a:r>
              <a:rPr lang="ja-JP" altLang="en-US" sz="1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一般社団法人日本旅行業協会 </a:t>
            </a:r>
            <a:r>
              <a:rPr lang="en-US" sz="1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JATA  All rights reserved. 禁無断転載・複製</a:t>
            </a:r>
            <a:endParaRPr sz="10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5003A149-19C7-FC40-0FD8-2FCFFB80A6D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289" y="6221791"/>
            <a:ext cx="1320030" cy="57063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D586723-3010-DE15-4220-95102E949316}"/>
              </a:ext>
            </a:extLst>
          </p:cNvPr>
          <p:cNvSpPr txBox="1"/>
          <p:nvPr userDrawn="1"/>
        </p:nvSpPr>
        <p:spPr>
          <a:xfrm>
            <a:off x="88872" y="67305"/>
            <a:ext cx="6007128" cy="707886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企画名</a:t>
            </a:r>
            <a:r>
              <a:rPr kumimoji="1" lang="en-US" altLang="ja-JP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〇〇〇〇〇</a:t>
            </a:r>
            <a:r>
              <a:rPr kumimoji="1" lang="en-US" altLang="ja-JP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kumimoji="1" lang="en-US" altLang="ja-JP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編集してください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29261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F6A47F-0FE5-E367-4C5A-D4D45C64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D0713BD-601B-E7BE-4DDD-A1A32FB4F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692A78-384C-AB6F-2EE3-E133CCCC78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22FE4B-BFC0-D45D-DD77-C2BF2C44A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B3F1A0-3C27-0B6B-3CBD-552F61A6A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3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DF414D-F3F3-982C-3CFE-8C56707EBE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B3FE70A-9ED3-3140-9C02-AD14D08ACE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7A275B-A4AE-38F9-E9EF-9DCB390F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9FE7D3-5877-C7D4-3BD5-686E18D08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7E4449-1340-DE20-1ACF-8C602119A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48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B477D7-4FD1-2582-23DD-43FF6C380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DD5FCE-FBE9-AB7E-8BC8-FC747208E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2EE67A-25B4-1C04-D78C-A31451B55A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4450AA-E9D7-D8C3-39F4-C75D48BAE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590498-ABC5-F3B3-D796-94D79251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759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CD319E-B82C-7607-56BC-2A590EDE8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4DAF70-41CD-45C3-AFF1-28B7BD748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61032B-7F04-C43F-2471-FEE717F420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C99DA2-BDB8-99B4-B297-1D068E0C6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74251C-5934-2275-8B9D-BBC70DDB6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05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158267-261A-AF7B-8C6B-534E593E2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10806C-A754-FA2D-1443-E75662A5A6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B43934-D0AA-A31D-37ED-9F8FBC7A3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41E0FE-824B-4730-A35F-92CFC261D4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1065242-DF07-B59E-669B-759AB8F6D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B37375-89E4-6A74-2E75-308733058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784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0917-F319-3BC7-C1AE-5039108D9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5840D1-C485-DFD7-4CDC-A62E717D2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610F9B-8946-5F3F-991B-E16A1E130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89B505-FC65-935A-1DA9-A79849FE1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1363DA7-D60D-F9BE-E479-C30CC43D02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5089298-2BCC-87A1-A8BD-89B8DA4C14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21891CE-211D-5DFB-4ADC-D1F27AE6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36EA456-6E13-0828-2F3F-47DB69652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22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00F01A-8BEF-E478-A252-211E8D2B4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3E62C7D-A9CC-24A7-FBC0-ABC4B7A0A2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C71EC3-72A8-61EE-D8D8-E44CD45CD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2FE387-3B4E-1BA1-D2A6-52D6FC389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5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72CE97-A20C-1C74-4DB5-F63E50D80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7F0928-9869-7585-0973-B858DDB1E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77B347-EE76-A179-7232-2EC765E0A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93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5207CC-929E-E40D-A5AE-5D94FB069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9F6803-386B-EEF2-20E7-FE3C2CFCF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D986A19-06B5-8EAC-0722-9128A583E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27C03E-E2BB-BCE3-7D40-C144911D1D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BC7CE1-3E0B-3E9B-4D12-61EA037B4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0DC3F8D-1BB3-B98F-95AA-8F092F52A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68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3DA82A-8F4A-7783-EEFA-4292480B3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8BB4604-ABDD-4A5C-347D-C520676F2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4ADF22-C2EA-A186-FAD4-D42C6D2B0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6FEA15-EAEC-1C55-1543-ABD1B82E07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64704FE-44B3-3AB6-B786-142D8265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F4E10D5-272F-AEE2-3F8C-244EFACC2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67900" y="5592271"/>
            <a:ext cx="2121877" cy="365125"/>
          </a:xfrm>
          <a:prstGeom prst="rect">
            <a:avLst/>
          </a:prstGeom>
        </p:spPr>
        <p:txBody>
          <a:bodyPr/>
          <a:lstStyle/>
          <a:p>
            <a:fld id="{39F5F815-8D3A-4EB4-9093-DAE4713A9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08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2A7E4165-0A80-2059-2C86-86E601F162A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22" y="6341290"/>
            <a:ext cx="1802424" cy="41842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B3D1DA97-03A2-EA6D-0782-906960E31F4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606" y="208157"/>
            <a:ext cx="1597522" cy="505312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6DCAE6-1BE6-A8D0-BF78-7B99C94C49D7}"/>
              </a:ext>
            </a:extLst>
          </p:cNvPr>
          <p:cNvSpPr txBox="1"/>
          <p:nvPr userDrawn="1"/>
        </p:nvSpPr>
        <p:spPr>
          <a:xfrm>
            <a:off x="6000848" y="106497"/>
            <a:ext cx="45047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ツーリズム</a:t>
            </a:r>
            <a:r>
              <a:rPr kumimoji="1" lang="en-US" altLang="ja-JP" sz="12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EXPO</a:t>
            </a:r>
            <a:r>
              <a:rPr kumimoji="1" lang="ja-JP" altLang="en-US" sz="12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ジャパン</a:t>
            </a:r>
            <a:r>
              <a:rPr kumimoji="1" lang="en-US" altLang="ja-JP" sz="12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2024 </a:t>
            </a:r>
            <a:r>
              <a:rPr kumimoji="1" lang="ja-JP" altLang="en-US" sz="12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海外旅行シンポジウム</a:t>
            </a:r>
            <a:endParaRPr kumimoji="1" lang="en-US" altLang="ja-JP" sz="12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～日米間 若者の観光交流の拡大に向けて～</a:t>
            </a:r>
            <a:endParaRPr kumimoji="1" lang="en-US" altLang="ja-JP" sz="12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日米観光交流年</a:t>
            </a:r>
            <a:r>
              <a:rPr kumimoji="1" lang="en-US" altLang="ja-JP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2024 </a:t>
            </a:r>
            <a:r>
              <a:rPr kumimoji="1" lang="ja-JP" altLang="en-US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アメリカ旅行企画コンテスト</a:t>
            </a:r>
            <a:endParaRPr kumimoji="1" lang="ja-JP" altLang="en-US" sz="16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5550E9B-85EB-F8C1-D3E8-D8304E6EA292}"/>
              </a:ext>
            </a:extLst>
          </p:cNvPr>
          <p:cNvGrpSpPr/>
          <p:nvPr userDrawn="1"/>
        </p:nvGrpSpPr>
        <p:grpSpPr>
          <a:xfrm>
            <a:off x="0" y="854320"/>
            <a:ext cx="12192000" cy="79130"/>
            <a:chOff x="0" y="968620"/>
            <a:chExt cx="12192000" cy="79130"/>
          </a:xfrm>
        </p:grpSpPr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03AAADDD-912B-6280-182D-0252A3928DC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968620"/>
              <a:ext cx="12192000" cy="0"/>
            </a:xfrm>
            <a:prstGeom prst="line">
              <a:avLst/>
            </a:prstGeom>
            <a:ln w="31750" cmpd="sng">
              <a:solidFill>
                <a:srgbClr val="00206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7F880881-5EC8-FE7A-9C0E-4B8BB17B34E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1047750"/>
              <a:ext cx="12192000" cy="0"/>
            </a:xfrm>
            <a:prstGeom prst="line">
              <a:avLst/>
            </a:prstGeom>
            <a:ln w="3175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Google Shape;99;p14">
            <a:extLst>
              <a:ext uri="{FF2B5EF4-FFF2-40B4-BE49-F238E27FC236}">
                <a16:creationId xmlns:a16="http://schemas.microsoft.com/office/drawing/2014/main" id="{C0BCD838-46E5-D267-413F-50E61D2CF3F0}"/>
              </a:ext>
            </a:extLst>
          </p:cNvPr>
          <p:cNvSpPr txBox="1"/>
          <p:nvPr userDrawn="1"/>
        </p:nvSpPr>
        <p:spPr>
          <a:xfrm>
            <a:off x="3472961" y="6433646"/>
            <a:ext cx="5246077" cy="228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spAutoFit/>
          </a:bodyPr>
          <a:lstStyle/>
          <a:p>
            <a:pPr algn="ctr">
              <a:buSzPts val="1000"/>
            </a:pPr>
            <a:r>
              <a:rPr lang="en-US" sz="1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Copyright© </a:t>
            </a:r>
            <a:r>
              <a:rPr lang="ja-JP" altLang="en-US" sz="1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一般社団法人日本旅行業協会 </a:t>
            </a:r>
            <a:r>
              <a:rPr lang="en-US" sz="1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JATA  All rights reserved. 禁無断転載・複製</a:t>
            </a:r>
            <a:endParaRPr sz="10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DDDB19BA-63C8-A115-FA99-5670AC1C8B0F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289" y="6221791"/>
            <a:ext cx="1320030" cy="570638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49A8A9-35FE-1706-84A7-1A0E27BB639D}"/>
              </a:ext>
            </a:extLst>
          </p:cNvPr>
          <p:cNvSpPr txBox="1"/>
          <p:nvPr userDrawn="1"/>
        </p:nvSpPr>
        <p:spPr>
          <a:xfrm>
            <a:off x="88872" y="67305"/>
            <a:ext cx="6007128" cy="707886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企画名</a:t>
            </a:r>
            <a:r>
              <a:rPr kumimoji="1" lang="en-US" altLang="ja-JP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〇〇〇〇〇</a:t>
            </a:r>
            <a:r>
              <a:rPr kumimoji="1" lang="en-US" altLang="ja-JP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kumimoji="1" lang="en-US" altLang="ja-JP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000" b="1" dirty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編集してください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61A6EA5-E547-DDB7-818A-7EC2B9B8804D}"/>
              </a:ext>
            </a:extLst>
          </p:cNvPr>
          <p:cNvSpPr txBox="1"/>
          <p:nvPr userDrawn="1"/>
        </p:nvSpPr>
        <p:spPr>
          <a:xfrm>
            <a:off x="11390627" y="6587343"/>
            <a:ext cx="80137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Page</a:t>
            </a:r>
            <a:fld id="{38DFAED4-05B5-4E15-BC04-09E407A44773}" type="slidenum">
              <a:rPr kumimoji="1" lang="ja-JP" altLang="en-US" sz="1200" smtClean="0">
                <a:latin typeface="Meiryo UI" panose="020B0604030504040204" pitchFamily="50" charset="-128"/>
                <a:ea typeface="Meiryo UI" panose="020B0604030504040204" pitchFamily="50" charset="-128"/>
              </a:rPr>
              <a:pPr algn="ctr"/>
              <a:t>‹#›</a:t>
            </a:fld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4EDEB60-F175-3109-A7F9-BE037A30DB2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054" y="6257054"/>
            <a:ext cx="1090659" cy="57063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730C1583-D5EE-C091-60E5-D6E6A1A1FDE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112" y="6213777"/>
            <a:ext cx="656102" cy="58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14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DC8C3F-9F09-7059-B7C3-E49964C82F53}"/>
              </a:ext>
            </a:extLst>
          </p:cNvPr>
          <p:cNvSpPr txBox="1"/>
          <p:nvPr/>
        </p:nvSpPr>
        <p:spPr>
          <a:xfrm>
            <a:off x="1043174" y="1758504"/>
            <a:ext cx="10105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5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アメリカ旅行企画コンテスト 企画書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0FBEC98-3F1F-22AE-B9B8-A506F1444CBD}"/>
              </a:ext>
            </a:extLst>
          </p:cNvPr>
          <p:cNvSpPr/>
          <p:nvPr/>
        </p:nvSpPr>
        <p:spPr>
          <a:xfrm>
            <a:off x="263371" y="3183449"/>
            <a:ext cx="11665257" cy="1574981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応募者記入欄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グループ名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（または個人名）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：「●●●●●」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企画名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				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：「●●●●●」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大学・学校名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：「●●●大学●●部」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463730D-6045-6481-41A8-0E8564C53C40}"/>
              </a:ext>
            </a:extLst>
          </p:cNvPr>
          <p:cNvSpPr/>
          <p:nvPr/>
        </p:nvSpPr>
        <p:spPr>
          <a:xfrm>
            <a:off x="263371" y="4838330"/>
            <a:ext cx="11665257" cy="1313895"/>
          </a:xfrm>
          <a:prstGeom prst="rect">
            <a:avLst/>
          </a:prstGeom>
          <a:noFill/>
          <a:ln w="19050" cap="flat" cmpd="dbl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主催：</a:t>
            </a:r>
            <a:r>
              <a:rPr kumimoji="1"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一般社団法人日本旅行業協会</a:t>
            </a:r>
            <a:r>
              <a:rPr kumimoji="1"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応募期間：</a:t>
            </a:r>
            <a:r>
              <a:rPr kumimoji="1"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2024</a:t>
            </a:r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日（月）～</a:t>
            </a:r>
            <a:r>
              <a:rPr kumimoji="1"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日（金）</a:t>
            </a:r>
            <a:endParaRPr kumimoji="1" lang="en-US" altLang="ja-JP" sz="16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協賛：</a:t>
            </a:r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全日本空輸株式会社</a:t>
            </a:r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提出書類：</a:t>
            </a:r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本企画書</a:t>
            </a:r>
            <a:endParaRPr lang="en-US" altLang="ja-JP" sz="16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協力：</a:t>
            </a:r>
            <a:r>
              <a:rPr kumimoji="1"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1"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ブランド</a:t>
            </a:r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USA / </a:t>
            </a:r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ビジット</a:t>
            </a:r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USA</a:t>
            </a:r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コミッティジャパン</a:t>
            </a:r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応募方法：</a:t>
            </a:r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応募フォームに必要事項を登録</a:t>
            </a:r>
            <a:endParaRPr lang="en-US" altLang="ja-JP" sz="16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0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				</a:t>
            </a:r>
            <a:r>
              <a:rPr lang="en-US" altLang="ja-JP" sz="10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https://jata-sekaitabi.com/usa_trip_contestform2024</a:t>
            </a:r>
            <a:endParaRPr lang="en-US" altLang="ja-JP" sz="16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			</a:t>
            </a:r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問合先：</a:t>
            </a:r>
            <a:r>
              <a:rPr lang="en-US" altLang="ja-JP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usacpn@jata-net.or.jp</a:t>
            </a:r>
            <a:endParaRPr kumimoji="1" lang="ja-JP" altLang="en-US" sz="16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9193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B5FBC-AFCB-8444-3993-A50ECCDD2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4719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D5654-0867-7210-0344-32F7AC75B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1891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FEABC-208C-576D-CB49-4BC4F1490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6524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62325-D7FA-309D-310C-961BED1D3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3838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90EC9-C96D-2F34-3EDA-94575ED2A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57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9A3C5-1DD2-2BE7-2A37-8AF4241DF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8749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79E57-50BE-0E2C-618A-931E3EB77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6766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43615-BA83-E42C-3263-09C340C85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5883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2E5BC-35C3-0694-6CEB-F34343711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835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2A992-C9D0-2C92-53A6-2FCDA769A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3116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64EEF-3DC9-0E74-E967-45F20390D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1637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C128D-B1E2-F492-3480-AFAA83D18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6731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956AA-B918-DD7C-02E3-8E444DF78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19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159</Words>
  <Application>Microsoft Office PowerPoint</Application>
  <PresentationFormat>ワイド画面</PresentationFormat>
  <Paragraphs>10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8" baseType="lpstr">
      <vt:lpstr>Meiryo UI</vt:lpstr>
      <vt:lpstr>游ゴシック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jata1011</dc:creator>
  <cp:lastModifiedBy>jata1011</cp:lastModifiedBy>
  <cp:revision>9</cp:revision>
  <cp:lastPrinted>2024-02-06T07:17:06Z</cp:lastPrinted>
  <dcterms:created xsi:type="dcterms:W3CDTF">2024-02-06T06:40:12Z</dcterms:created>
  <dcterms:modified xsi:type="dcterms:W3CDTF">2024-03-14T05:47:58Z</dcterms:modified>
</cp:coreProperties>
</file>